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17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4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0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44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2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5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1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3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4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13C0-2BDD-EC46-9F06-FF7E909D6B3D}" type="datetimeFigureOut">
              <a:rPr lang="en-US" smtClean="0"/>
              <a:t>11/29/12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3909B-CDD2-8846-91E9-CA0C5F631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9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0274"/>
            <a:ext cx="7772400" cy="1514652"/>
          </a:xfrm>
        </p:spPr>
        <p:txBody>
          <a:bodyPr>
            <a:normAutofit/>
          </a:bodyPr>
          <a:lstStyle/>
          <a:p>
            <a:r>
              <a:rPr lang="en-US" dirty="0" smtClean="0"/>
              <a:t>    			</a:t>
            </a:r>
            <a:r>
              <a:rPr lang="en-US" dirty="0" smtClean="0">
                <a:latin typeface="Apple Chancery"/>
                <a:cs typeface="Apple Chancery"/>
              </a:rPr>
              <a:t>Text Response</a:t>
            </a:r>
            <a:endParaRPr lang="en-US" dirty="0">
              <a:latin typeface="Apple Chancery"/>
              <a:cs typeface="Apple Chancer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Writing an essay about the texts: </a:t>
            </a:r>
          </a:p>
          <a:p>
            <a:endParaRPr lang="en-US" b="1" u="sng" dirty="0"/>
          </a:p>
          <a:p>
            <a:r>
              <a:rPr lang="en-US" b="1" u="sng" dirty="0" err="1" smtClean="0"/>
              <a:t>Gattaca</a:t>
            </a:r>
            <a:r>
              <a:rPr lang="en-US" dirty="0" smtClean="0"/>
              <a:t> &amp; </a:t>
            </a:r>
            <a:r>
              <a:rPr lang="en-US" b="1" u="sng" dirty="0" smtClean="0"/>
              <a:t>The Crucible</a:t>
            </a:r>
            <a:endParaRPr lang="en-US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89" y="513497"/>
            <a:ext cx="26797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6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Ahh</a:t>
            </a:r>
            <a:r>
              <a:rPr lang="en-US" dirty="0" smtClean="0"/>
              <a:t>, finally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107" y="1652346"/>
            <a:ext cx="8049914" cy="44738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Y</a:t>
            </a:r>
            <a:r>
              <a:rPr lang="en-US" dirty="0" smtClean="0"/>
              <a:t>ou’re ready to write!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During </a:t>
            </a:r>
            <a:r>
              <a:rPr lang="en-US" dirty="0"/>
              <a:t>reading </a:t>
            </a:r>
            <a:r>
              <a:rPr lang="en-US" dirty="0" smtClean="0"/>
              <a:t>time: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hoose </a:t>
            </a:r>
            <a:r>
              <a:rPr lang="en-US" dirty="0"/>
              <a:t>your </a:t>
            </a:r>
            <a:r>
              <a:rPr lang="en-US" dirty="0" smtClean="0"/>
              <a:t>topic carefully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ecide on your essay plan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Remember:</a:t>
            </a:r>
            <a:endParaRPr lang="en-US" dirty="0"/>
          </a:p>
          <a:p>
            <a:pPr lvl="0"/>
            <a:r>
              <a:rPr lang="en-US" dirty="0"/>
              <a:t>C</a:t>
            </a:r>
            <a:r>
              <a:rPr lang="en-US" dirty="0" smtClean="0"/>
              <a:t>ontention/position on the topic</a:t>
            </a:r>
            <a:endParaRPr lang="en-US" dirty="0"/>
          </a:p>
          <a:p>
            <a:pPr lvl="0"/>
            <a:r>
              <a:rPr lang="en-US" dirty="0"/>
              <a:t>O</a:t>
            </a:r>
            <a:r>
              <a:rPr lang="en-US" dirty="0" smtClean="0"/>
              <a:t>ne main point </a:t>
            </a:r>
            <a:r>
              <a:rPr lang="en-US" dirty="0"/>
              <a:t>per body </a:t>
            </a:r>
            <a:r>
              <a:rPr lang="en-US" dirty="0" smtClean="0"/>
              <a:t>paragraph</a:t>
            </a:r>
            <a:endParaRPr lang="en-US" dirty="0"/>
          </a:p>
          <a:p>
            <a:pPr lvl="0"/>
            <a:r>
              <a:rPr lang="en-US" dirty="0" smtClean="0"/>
              <a:t>Explanations</a:t>
            </a:r>
            <a:r>
              <a:rPr lang="en-US" dirty="0"/>
              <a:t>/</a:t>
            </a:r>
            <a:r>
              <a:rPr lang="en-US" dirty="0" smtClean="0"/>
              <a:t>examples/quotes. </a:t>
            </a:r>
            <a:endParaRPr lang="en-US" dirty="0"/>
          </a:p>
          <a:p>
            <a:pPr lvl="0"/>
            <a:r>
              <a:rPr lang="en-US" dirty="0" smtClean="0"/>
              <a:t>Link </a:t>
            </a:r>
            <a:r>
              <a:rPr lang="en-US" dirty="0"/>
              <a:t>to </a:t>
            </a:r>
            <a:r>
              <a:rPr lang="en-US" dirty="0" smtClean="0"/>
              <a:t>your contention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487" y="-270410"/>
            <a:ext cx="3442627" cy="193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2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voila!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018" b="8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937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20050" cy="201104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What to do?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680"/>
            <a:ext cx="8229600" cy="384048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Before</a:t>
            </a:r>
            <a:r>
              <a:rPr lang="en-US" dirty="0" smtClean="0"/>
              <a:t> reading a text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err="1" smtClean="0"/>
              <a:t>Reseach</a:t>
            </a:r>
            <a:r>
              <a:rPr lang="en-US" b="1" dirty="0" smtClean="0"/>
              <a:t> background </a:t>
            </a:r>
            <a:r>
              <a:rPr lang="en-US" b="1" dirty="0"/>
              <a:t>information </a:t>
            </a:r>
            <a:r>
              <a:rPr lang="en-US" dirty="0" smtClean="0"/>
              <a:t>– </a:t>
            </a: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/>
              <a:t>H</a:t>
            </a:r>
            <a:r>
              <a:rPr lang="en-US" dirty="0" smtClean="0"/>
              <a:t>elps to:</a:t>
            </a:r>
          </a:p>
          <a:p>
            <a:r>
              <a:rPr lang="en-US" dirty="0" smtClean="0"/>
              <a:t>connect </a:t>
            </a:r>
            <a:r>
              <a:rPr lang="en-US" dirty="0"/>
              <a:t>different </a:t>
            </a:r>
            <a:r>
              <a:rPr lang="en-US" dirty="0" smtClean="0"/>
              <a:t>concepts/ideas</a:t>
            </a:r>
            <a:r>
              <a:rPr lang="en-US" dirty="0"/>
              <a:t>  </a:t>
            </a:r>
            <a:endParaRPr lang="en-US" dirty="0" smtClean="0"/>
          </a:p>
          <a:p>
            <a:r>
              <a:rPr lang="en-US" dirty="0" smtClean="0"/>
              <a:t>develop a deeper understanding </a:t>
            </a:r>
          </a:p>
          <a:p>
            <a:r>
              <a:rPr lang="en-US" dirty="0" smtClean="0"/>
              <a:t>write a knowledgeable essay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-379412"/>
            <a:ext cx="3766914" cy="266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43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As you go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329" y="3641280"/>
            <a:ext cx="8028876" cy="2753909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Write summaries for:</a:t>
            </a:r>
          </a:p>
          <a:p>
            <a:r>
              <a:rPr lang="en-US" sz="2800" dirty="0" smtClean="0"/>
              <a:t>chapters </a:t>
            </a:r>
          </a:p>
          <a:p>
            <a:r>
              <a:rPr lang="en-US" sz="2800" dirty="0" smtClean="0"/>
              <a:t>scenes </a:t>
            </a:r>
          </a:p>
          <a:p>
            <a:r>
              <a:rPr lang="en-US" sz="2800" dirty="0" smtClean="0"/>
              <a:t>important sections</a:t>
            </a:r>
            <a:r>
              <a:rPr lang="en-US" sz="2800" dirty="0"/>
              <a:t>  </a:t>
            </a:r>
            <a:endParaRPr lang="en-US" sz="2800" dirty="0" smtClean="0"/>
          </a:p>
          <a:p>
            <a:pPr marL="0" lvl="0" indent="0">
              <a:buNone/>
            </a:pPr>
            <a:endParaRPr lang="en-US" sz="2800" b="1" dirty="0" smtClean="0"/>
          </a:p>
          <a:p>
            <a:pPr marL="0" lvl="0" indent="0">
              <a:buNone/>
            </a:pPr>
            <a:r>
              <a:rPr lang="en-US" sz="2800" b="1" dirty="0" smtClean="0"/>
              <a:t>Use:</a:t>
            </a:r>
          </a:p>
          <a:p>
            <a:r>
              <a:rPr lang="en-US" sz="2800" dirty="0" smtClean="0"/>
              <a:t>Paragraphs, </a:t>
            </a:r>
            <a:r>
              <a:rPr lang="en-US" sz="2800" dirty="0"/>
              <a:t>sentences, dot </a:t>
            </a:r>
            <a:r>
              <a:rPr lang="en-US" sz="2800" dirty="0" smtClean="0"/>
              <a:t>points</a:t>
            </a:r>
          </a:p>
          <a:p>
            <a:r>
              <a:rPr lang="en-US" sz="2800" dirty="0" smtClean="0"/>
              <a:t>Drawings, tables or diagrams</a:t>
            </a:r>
            <a:r>
              <a:rPr lang="en-US" sz="2800" dirty="0"/>
              <a:t> 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476" y="185473"/>
            <a:ext cx="3283740" cy="34656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626" y="1844568"/>
            <a:ext cx="20320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8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your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2368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Quotes, quotes, </a:t>
            </a:r>
            <a:r>
              <a:rPr lang="en-US" sz="2800" b="1" dirty="0"/>
              <a:t>quotes</a:t>
            </a:r>
            <a:r>
              <a:rPr lang="en-US" sz="2800" dirty="0"/>
              <a:t> </a:t>
            </a:r>
            <a:r>
              <a:rPr lang="en-US" sz="2800" dirty="0" smtClean="0"/>
              <a:t>–</a:t>
            </a:r>
          </a:p>
          <a:p>
            <a:pPr marL="0" lvl="0" indent="0">
              <a:buNone/>
            </a:pPr>
            <a:r>
              <a:rPr lang="en-US" sz="2800" dirty="0" smtClean="0"/>
              <a:t>Record significant quotes.</a:t>
            </a:r>
          </a:p>
          <a:p>
            <a:pPr marL="0" lvl="0" indent="0">
              <a:buNone/>
            </a:pPr>
            <a:endParaRPr lang="en-US" sz="2800" dirty="0"/>
          </a:p>
          <a:p>
            <a:pPr marL="0" lvl="0" indent="0">
              <a:buNone/>
            </a:pPr>
            <a:r>
              <a:rPr lang="en-US" sz="2800" dirty="0" smtClean="0"/>
              <a:t> Find quotes about:</a:t>
            </a:r>
          </a:p>
          <a:p>
            <a:r>
              <a:rPr lang="en-US" sz="2800" dirty="0" smtClean="0"/>
              <a:t>Characters</a:t>
            </a:r>
          </a:p>
          <a:p>
            <a:r>
              <a:rPr lang="en-US" sz="2800" dirty="0" smtClean="0"/>
              <a:t>Themes </a:t>
            </a:r>
            <a:endParaRPr lang="en-US" sz="28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80880" y="1678326"/>
            <a:ext cx="4224629" cy="478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45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Character analyses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10" y="1254558"/>
            <a:ext cx="4419819" cy="4678039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sz="3800" dirty="0" smtClean="0"/>
              <a:t>Write a short analysis of </a:t>
            </a:r>
            <a:r>
              <a:rPr lang="en-US" sz="3800" dirty="0" smtClean="0"/>
              <a:t>each key character</a:t>
            </a:r>
            <a:endParaRPr lang="en-US" sz="3800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Make notes </a:t>
            </a:r>
            <a:r>
              <a:rPr lang="en-US" dirty="0" smtClean="0"/>
              <a:t>on: </a:t>
            </a:r>
            <a:endParaRPr lang="en-US" dirty="0" smtClean="0"/>
          </a:p>
          <a:p>
            <a:r>
              <a:rPr lang="en-US" dirty="0" smtClean="0"/>
              <a:t>feelings </a:t>
            </a:r>
          </a:p>
          <a:p>
            <a:r>
              <a:rPr lang="en-US" dirty="0" smtClean="0"/>
              <a:t>emotions </a:t>
            </a:r>
          </a:p>
          <a:p>
            <a:r>
              <a:rPr lang="en-US" dirty="0" smtClean="0"/>
              <a:t>thoughts </a:t>
            </a:r>
          </a:p>
          <a:p>
            <a:r>
              <a:rPr lang="en-US" dirty="0" smtClean="0"/>
              <a:t>events they are involved in </a:t>
            </a:r>
          </a:p>
          <a:p>
            <a:r>
              <a:rPr lang="en-US" dirty="0" smtClean="0"/>
              <a:t>relationships with other characters</a:t>
            </a:r>
          </a:p>
          <a:p>
            <a:r>
              <a:rPr lang="en-US" dirty="0" smtClean="0"/>
              <a:t>quotes to prove all of this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230" y="1811948"/>
            <a:ext cx="4392088" cy="368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2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Theme analyses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1828"/>
            <a:ext cx="8229600" cy="420433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Themes are important to essay writing.</a:t>
            </a:r>
            <a:r>
              <a:rPr lang="en-US" dirty="0"/>
              <a:t>  </a:t>
            </a: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Write:</a:t>
            </a:r>
          </a:p>
          <a:p>
            <a:r>
              <a:rPr lang="en-US" dirty="0"/>
              <a:t>S</a:t>
            </a:r>
            <a:r>
              <a:rPr lang="en-US" dirty="0" smtClean="0"/>
              <a:t>ynopsis </a:t>
            </a:r>
            <a:r>
              <a:rPr lang="en-US" dirty="0"/>
              <a:t>explaining </a:t>
            </a:r>
            <a:r>
              <a:rPr lang="en-US" dirty="0" smtClean="0"/>
              <a:t>each theme </a:t>
            </a:r>
          </a:p>
          <a:p>
            <a:r>
              <a:rPr lang="en-US" dirty="0" smtClean="0"/>
              <a:t>Examples of themes</a:t>
            </a:r>
          </a:p>
          <a:p>
            <a:r>
              <a:rPr lang="en-US" dirty="0" smtClean="0"/>
              <a:t>3 </a:t>
            </a:r>
            <a:r>
              <a:rPr lang="en-US" dirty="0"/>
              <a:t>or </a:t>
            </a:r>
            <a:r>
              <a:rPr lang="en-US" dirty="0" smtClean="0"/>
              <a:t>4 thematic quotes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Build your knowledge:</a:t>
            </a:r>
          </a:p>
          <a:p>
            <a:r>
              <a:rPr lang="en-US" dirty="0" smtClean="0"/>
              <a:t>Use study guides</a:t>
            </a:r>
          </a:p>
          <a:p>
            <a:pPr marL="0" lvl="0" indent="0">
              <a:buNone/>
            </a:pPr>
            <a:r>
              <a:rPr lang="en-US" b="1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30238"/>
            <a:ext cx="2315393" cy="96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8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Good habits: Review your notes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258"/>
            <a:ext cx="7667400" cy="3258793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Re-design your notes to be</a:t>
            </a:r>
            <a:r>
              <a:rPr lang="en-US" dirty="0"/>
              <a:t> c</a:t>
            </a:r>
            <a:r>
              <a:rPr lang="en-US" dirty="0" smtClean="0"/>
              <a:t>lear 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Use diagrams for:</a:t>
            </a:r>
          </a:p>
          <a:p>
            <a:r>
              <a:rPr lang="en-US" dirty="0"/>
              <a:t>C</a:t>
            </a:r>
            <a:r>
              <a:rPr lang="en-US" dirty="0" smtClean="0"/>
              <a:t>oncepts </a:t>
            </a:r>
          </a:p>
          <a:p>
            <a:pPr lvl="0"/>
            <a:r>
              <a:rPr lang="en-US" dirty="0" smtClean="0"/>
              <a:t>Characters </a:t>
            </a:r>
          </a:p>
          <a:p>
            <a:pPr lvl="0"/>
            <a:r>
              <a:rPr lang="en-US" dirty="0" smtClean="0"/>
              <a:t>Order of events 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Tip</a:t>
            </a:r>
            <a:r>
              <a:rPr lang="en-US" dirty="0"/>
              <a:t>: T</a:t>
            </a:r>
            <a:r>
              <a:rPr lang="en-US" dirty="0" smtClean="0"/>
              <a:t>imelines of events and </a:t>
            </a:r>
            <a:r>
              <a:rPr lang="en-US" dirty="0"/>
              <a:t>character </a:t>
            </a:r>
            <a:r>
              <a:rPr lang="en-US" dirty="0" smtClean="0"/>
              <a:t>maps are useful</a:t>
            </a:r>
          </a:p>
          <a:p>
            <a:pPr marL="0" lv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720447" y="4498052"/>
            <a:ext cx="1824756" cy="18329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39349" y="4681646"/>
            <a:ext cx="33967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Can you </a:t>
            </a:r>
            <a:r>
              <a:rPr lang="en-US" sz="3200" dirty="0">
                <a:solidFill>
                  <a:prstClr val="black"/>
                </a:solidFill>
              </a:rPr>
              <a:t>think of </a:t>
            </a:r>
            <a:r>
              <a:rPr lang="en-US" sz="3200" dirty="0" smtClean="0">
                <a:solidFill>
                  <a:prstClr val="black"/>
                </a:solidFill>
              </a:rPr>
              <a:t>other </a:t>
            </a:r>
            <a:r>
              <a:rPr lang="en-US" sz="3200" dirty="0">
                <a:solidFill>
                  <a:prstClr val="black"/>
                </a:solidFill>
              </a:rPr>
              <a:t>ideas?</a:t>
            </a:r>
          </a:p>
        </p:txBody>
      </p:sp>
    </p:spTree>
    <p:extLst>
      <p:ext uri="{BB962C8B-B14F-4D97-AF65-F5344CB8AC3E}">
        <p14:creationId xmlns:p14="http://schemas.microsoft.com/office/powerpoint/2010/main" val="3533932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350" y="3342309"/>
            <a:ext cx="7262031" cy="32122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b="1" dirty="0"/>
              <a:t>T</a:t>
            </a:r>
            <a:r>
              <a:rPr lang="en-US" sz="2800" b="1" dirty="0" smtClean="0"/>
              <a:t>rial </a:t>
            </a:r>
            <a:r>
              <a:rPr lang="en-US" sz="2800" b="1" dirty="0"/>
              <a:t>essay/s </a:t>
            </a:r>
            <a:r>
              <a:rPr lang="en-US" sz="2800" dirty="0" smtClean="0"/>
              <a:t>– practicing under </a:t>
            </a:r>
            <a:r>
              <a:rPr lang="en-US" sz="2800" dirty="0"/>
              <a:t>exam </a:t>
            </a:r>
            <a:r>
              <a:rPr lang="en-US" sz="2800" dirty="0" smtClean="0"/>
              <a:t>conditions.</a:t>
            </a:r>
            <a:r>
              <a:rPr lang="en-US" sz="2800" dirty="0"/>
              <a:t>  </a:t>
            </a:r>
            <a:endParaRPr lang="en-US" sz="2800" dirty="0" smtClean="0"/>
          </a:p>
          <a:p>
            <a:pPr marL="0" lvl="0" indent="0">
              <a:buNone/>
            </a:pPr>
            <a:r>
              <a:rPr lang="en-US" sz="2800" dirty="0" smtClean="0"/>
              <a:t>Helps:</a:t>
            </a:r>
          </a:p>
          <a:p>
            <a:r>
              <a:rPr lang="en-US" sz="2200" dirty="0" smtClean="0"/>
              <a:t>Be familiar </a:t>
            </a:r>
            <a:r>
              <a:rPr lang="en-US" sz="2200" dirty="0"/>
              <a:t>with </a:t>
            </a:r>
            <a:r>
              <a:rPr lang="en-US" sz="2200" dirty="0" smtClean="0"/>
              <a:t>exam/test conditions </a:t>
            </a:r>
          </a:p>
          <a:p>
            <a:r>
              <a:rPr lang="en-US" sz="2200" dirty="0" smtClean="0"/>
              <a:t>Manage time in real </a:t>
            </a:r>
            <a:r>
              <a:rPr lang="en-US" sz="2200" dirty="0"/>
              <a:t>SAC or exam </a:t>
            </a:r>
            <a:endParaRPr lang="en-US" sz="2200" dirty="0" smtClean="0"/>
          </a:p>
          <a:p>
            <a:r>
              <a:rPr lang="en-US" sz="2200" dirty="0"/>
              <a:t>C</a:t>
            </a:r>
            <a:r>
              <a:rPr lang="en-US" sz="2200" dirty="0" smtClean="0"/>
              <a:t>ontrol the form </a:t>
            </a:r>
            <a:r>
              <a:rPr lang="en-US" sz="2200" dirty="0"/>
              <a:t>of the </a:t>
            </a:r>
            <a:r>
              <a:rPr lang="en-US" sz="2200" dirty="0" smtClean="0"/>
              <a:t>essay well</a:t>
            </a:r>
          </a:p>
          <a:p>
            <a:pPr marL="0" lvl="0" indent="0">
              <a:buNone/>
            </a:pPr>
            <a:r>
              <a:rPr lang="en-US" sz="2800" dirty="0" smtClean="0"/>
              <a:t>Ask </a:t>
            </a:r>
            <a:r>
              <a:rPr lang="en-US" sz="2800" dirty="0"/>
              <a:t>for some trial essay topics or research some for yourself.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26" y="239549"/>
            <a:ext cx="5314232" cy="315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1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Writing that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935"/>
            <a:ext cx="8229600" cy="4137228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Review </a:t>
            </a:r>
            <a:r>
              <a:rPr lang="en-US" b="1" dirty="0" smtClean="0"/>
              <a:t>notes </a:t>
            </a:r>
            <a:r>
              <a:rPr lang="en-US" b="1" i="1" dirty="0"/>
              <a:t>again</a:t>
            </a:r>
            <a:r>
              <a:rPr lang="en-US" b="1" dirty="0"/>
              <a:t> </a:t>
            </a:r>
            <a:endParaRPr lang="en-US" b="1" dirty="0" smtClean="0"/>
          </a:p>
          <a:p>
            <a:pPr lvl="0"/>
            <a:r>
              <a:rPr lang="en-US" dirty="0"/>
              <a:t>Simplify your notes to relate </a:t>
            </a:r>
            <a:r>
              <a:rPr lang="en-US" dirty="0" smtClean="0"/>
              <a:t>to possible </a:t>
            </a:r>
            <a:r>
              <a:rPr lang="en-US" dirty="0"/>
              <a:t>essay </a:t>
            </a:r>
            <a:r>
              <a:rPr lang="en-US" dirty="0" smtClean="0"/>
              <a:t>topics</a:t>
            </a:r>
            <a:endParaRPr lang="en-US" dirty="0"/>
          </a:p>
          <a:p>
            <a:r>
              <a:rPr lang="en-US" dirty="0"/>
              <a:t>Have relevant themes, quotes and character </a:t>
            </a:r>
            <a:r>
              <a:rPr lang="en-US" dirty="0" smtClean="0"/>
              <a:t>analyses ready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Write essay </a:t>
            </a:r>
            <a:r>
              <a:rPr lang="en-US" dirty="0" smtClean="0"/>
              <a:t>plans </a:t>
            </a:r>
            <a:r>
              <a:rPr lang="en-US" dirty="0" smtClean="0"/>
              <a:t>for </a:t>
            </a:r>
            <a:r>
              <a:rPr lang="en-US" dirty="0" smtClean="0"/>
              <a:t>possible</a:t>
            </a:r>
            <a:r>
              <a:rPr lang="en-US" dirty="0" smtClean="0"/>
              <a:t> topics</a:t>
            </a:r>
            <a:r>
              <a:rPr lang="en-US" dirty="0"/>
              <a:t>   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940" y="0"/>
            <a:ext cx="2867436" cy="243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787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212</Words>
  <Application>Microsoft Macintosh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    Text Response</vt:lpstr>
      <vt:lpstr>What to do? </vt:lpstr>
      <vt:lpstr>  As you go …</vt:lpstr>
      <vt:lpstr>Know your quotes</vt:lpstr>
      <vt:lpstr>Character analyses </vt:lpstr>
      <vt:lpstr>     Theme analyses </vt:lpstr>
      <vt:lpstr>Good habits: Review your notes </vt:lpstr>
      <vt:lpstr>Practice</vt:lpstr>
      <vt:lpstr>Writing that essay</vt:lpstr>
      <vt:lpstr>Ahh, finally …</vt:lpstr>
      <vt:lpstr>Et voila!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Text Response</dc:title>
  <dc:creator>BSC teacher</dc:creator>
  <cp:lastModifiedBy>BSC teacher</cp:lastModifiedBy>
  <cp:revision>24</cp:revision>
  <dcterms:created xsi:type="dcterms:W3CDTF">2012-11-28T10:50:54Z</dcterms:created>
  <dcterms:modified xsi:type="dcterms:W3CDTF">2012-11-29T05:59:21Z</dcterms:modified>
</cp:coreProperties>
</file>